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090" r:id="rId3"/>
    <p:sldId id="1059" r:id="rId4"/>
    <p:sldId id="1055" r:id="rId5"/>
    <p:sldId id="1153" r:id="rId6"/>
    <p:sldId id="1154" r:id="rId7"/>
    <p:sldId id="1155" r:id="rId8"/>
    <p:sldId id="1156" r:id="rId9"/>
    <p:sldId id="1157" r:id="rId10"/>
    <p:sldId id="1133" r:id="rId11"/>
    <p:sldId id="1134" r:id="rId12"/>
    <p:sldId id="1135" r:id="rId13"/>
    <p:sldId id="1136" r:id="rId14"/>
    <p:sldId id="523" r:id="rId15"/>
    <p:sldId id="1137" r:id="rId16"/>
    <p:sldId id="526" r:id="rId17"/>
    <p:sldId id="532" r:id="rId18"/>
    <p:sldId id="527" r:id="rId19"/>
    <p:sldId id="528" r:id="rId20"/>
    <p:sldId id="529" r:id="rId21"/>
    <p:sldId id="530" r:id="rId22"/>
    <p:sldId id="531" r:id="rId23"/>
    <p:sldId id="487" r:id="rId24"/>
    <p:sldId id="488" r:id="rId25"/>
    <p:sldId id="489" r:id="rId26"/>
    <p:sldId id="490" r:id="rId27"/>
    <p:sldId id="701" r:id="rId28"/>
    <p:sldId id="1158" r:id="rId29"/>
    <p:sldId id="1159" r:id="rId30"/>
    <p:sldId id="1160" r:id="rId31"/>
    <p:sldId id="1109" r:id="rId32"/>
    <p:sldId id="518" r:id="rId33"/>
    <p:sldId id="522" r:id="rId34"/>
    <p:sldId id="520" r:id="rId35"/>
    <p:sldId id="521" r:id="rId36"/>
    <p:sldId id="1164" r:id="rId37"/>
    <p:sldId id="1165" r:id="rId38"/>
    <p:sldId id="1166" r:id="rId39"/>
    <p:sldId id="1110" r:id="rId40"/>
    <p:sldId id="954" r:id="rId41"/>
    <p:sldId id="1010" r:id="rId42"/>
    <p:sldId id="1131" r:id="rId43"/>
    <p:sldId id="1150" r:id="rId44"/>
    <p:sldId id="1132" r:id="rId45"/>
    <p:sldId id="1151" r:id="rId46"/>
    <p:sldId id="1129" r:id="rId47"/>
    <p:sldId id="1152" r:id="rId48"/>
    <p:sldId id="1130" r:id="rId49"/>
    <p:sldId id="1084" r:id="rId50"/>
    <p:sldId id="1161" r:id="rId51"/>
    <p:sldId id="1162" r:id="rId52"/>
    <p:sldId id="1163" r:id="rId53"/>
    <p:sldId id="1122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53"/>
            <p14:sldId id="1154"/>
            <p14:sldId id="1155"/>
            <p14:sldId id="1156"/>
            <p14:sldId id="1157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487"/>
            <p14:sldId id="488"/>
            <p14:sldId id="489"/>
            <p14:sldId id="490"/>
            <p14:sldId id="701"/>
            <p14:sldId id="1158"/>
            <p14:sldId id="1159"/>
            <p14:sldId id="1160"/>
            <p14:sldId id="1109"/>
            <p14:sldId id="518"/>
            <p14:sldId id="522"/>
            <p14:sldId id="520"/>
            <p14:sldId id="521"/>
            <p14:sldId id="1164"/>
            <p14:sldId id="1165"/>
            <p14:sldId id="1166"/>
            <p14:sldId id="1110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61"/>
            <p14:sldId id="1162"/>
            <p14:sldId id="1163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84" d="100"/>
          <a:sy n="84" d="100"/>
        </p:scale>
        <p:origin x="120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Something About That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7167032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Anne Wilson | Colby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| Ethan Hulse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Capitol CMG Genesis; Capitol CMG Paragon; Jacobs Story Music;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Publishing; Be Essential Songs; EGH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Sweeter than the morning</a:t>
            </a:r>
          </a:p>
          <a:p>
            <a:r>
              <a:rPr lang="en-GB" dirty="0">
                <a:solidFill>
                  <a:schemeClr val="bg1"/>
                </a:solidFill>
              </a:rPr>
              <a:t>Or the sound of the rain</a:t>
            </a:r>
          </a:p>
          <a:p>
            <a:r>
              <a:rPr lang="en-GB" dirty="0">
                <a:solidFill>
                  <a:schemeClr val="bg1"/>
                </a:solidFill>
              </a:rPr>
              <a:t>From the mouth of the preacher</a:t>
            </a:r>
          </a:p>
          <a:p>
            <a:r>
              <a:rPr lang="en-GB" dirty="0">
                <a:solidFill>
                  <a:schemeClr val="bg1"/>
                </a:solidFill>
              </a:rPr>
              <a:t>And the sinner the same</a:t>
            </a:r>
          </a:p>
          <a:p>
            <a:r>
              <a:rPr lang="en-GB" dirty="0">
                <a:solidFill>
                  <a:schemeClr val="bg1"/>
                </a:solidFill>
              </a:rPr>
              <a:t>Tender as a whisper</a:t>
            </a:r>
          </a:p>
          <a:p>
            <a:r>
              <a:rPr lang="en-GB" dirty="0">
                <a:solidFill>
                  <a:schemeClr val="bg1"/>
                </a:solidFill>
              </a:rPr>
              <a:t>But loud in it's refrain</a:t>
            </a:r>
          </a:p>
          <a:p>
            <a:r>
              <a:rPr lang="en-GB" dirty="0">
                <a:solidFill>
                  <a:schemeClr val="bg1"/>
                </a:solidFill>
              </a:rPr>
              <a:t>May it hang on my lips for the rest of my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something about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sounds like forgiveness sounds like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beckons my soul to sing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just something about that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66936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pray it over family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rise and when we sleep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speak it over sorrow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soul is given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it in the famine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Or in prosperity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May we never forget that He is all that we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still no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still have the power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empty any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Jesus it's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There Is No Other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</p:txBody>
      </p:sp>
    </p:spTree>
    <p:extLst>
      <p:ext uri="{BB962C8B-B14F-4D97-AF65-F5344CB8AC3E}">
        <p14:creationId xmlns:p14="http://schemas.microsoft.com/office/powerpoint/2010/main" val="3879878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Jesus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the name of the Lord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58453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At his name, the demons flee</a:t>
            </a:r>
          </a:p>
          <a:p>
            <a:r>
              <a:rPr lang="en-GB" dirty="0">
                <a:solidFill>
                  <a:schemeClr val="bg1"/>
                </a:solidFill>
              </a:rPr>
              <a:t>By his name, we are healed</a:t>
            </a:r>
          </a:p>
          <a:p>
            <a:r>
              <a:rPr lang="en-GB" dirty="0">
                <a:solidFill>
                  <a:schemeClr val="bg1"/>
                </a:solidFill>
              </a:rPr>
              <a:t>Through his name, salvation comes to all</a:t>
            </a:r>
          </a:p>
          <a:p>
            <a:r>
              <a:rPr lang="en-GB" dirty="0">
                <a:solidFill>
                  <a:schemeClr val="bg1"/>
                </a:solidFill>
              </a:rPr>
              <a:t>There is no other name like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740053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Majesty </a:t>
            </a:r>
            <a:r>
              <a:rPr lang="en-GB" sz="4000" dirty="0" err="1">
                <a:solidFill>
                  <a:schemeClr val="bg1"/>
                </a:solidFill>
              </a:rPr>
              <a:t>majesty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Your grace has found me just as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Empty handed but alive in Your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36266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our King be lifted up hosanna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(Jesus You) Be lifted higher </a:t>
            </a:r>
            <a:r>
              <a:rPr lang="en-GB" sz="4000" dirty="0" err="1">
                <a:solidFill>
                  <a:schemeClr val="bg1"/>
                </a:solidFill>
              </a:rPr>
              <a:t>higher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Be lifted higher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3070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Lord we lift up your name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With a heart full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exalted O Lord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924013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9999E-2AC4-106D-1EC6-BBF8C76D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2D01-874A-4AB5-FE12-1F44BC0A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Let Everything That Has Breath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2430979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1997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0825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You Laid Aside Your Majesty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78275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1985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871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 laid aside Your majesty</a:t>
            </a:r>
          </a:p>
          <a:p>
            <a:r>
              <a:rPr lang="en-GB" dirty="0">
                <a:solidFill>
                  <a:schemeClr val="bg1"/>
                </a:solidFill>
              </a:rPr>
              <a:t>Gave up everything for me</a:t>
            </a:r>
          </a:p>
          <a:p>
            <a:r>
              <a:rPr lang="en-GB" dirty="0">
                <a:solidFill>
                  <a:schemeClr val="bg1"/>
                </a:solidFill>
              </a:rPr>
              <a:t>Suffered at the hands</a:t>
            </a:r>
          </a:p>
          <a:p>
            <a:r>
              <a:rPr lang="en-GB" dirty="0">
                <a:solidFill>
                  <a:schemeClr val="bg1"/>
                </a:solidFill>
              </a:rPr>
              <a:t>Of those You had created</a:t>
            </a:r>
          </a:p>
          <a:p>
            <a:r>
              <a:rPr lang="en-GB" dirty="0">
                <a:solidFill>
                  <a:schemeClr val="bg1"/>
                </a:solidFill>
              </a:rPr>
              <a:t>You took all my guilt and shame</a:t>
            </a:r>
          </a:p>
          <a:p>
            <a:r>
              <a:rPr lang="en-GB" dirty="0">
                <a:solidFill>
                  <a:schemeClr val="bg1"/>
                </a:solidFill>
              </a:rPr>
              <a:t>When You died and rose again</a:t>
            </a:r>
          </a:p>
          <a:p>
            <a:r>
              <a:rPr lang="en-GB" dirty="0">
                <a:solidFill>
                  <a:schemeClr val="bg1"/>
                </a:solidFill>
              </a:rPr>
              <a:t>Now today You reign</a:t>
            </a:r>
          </a:p>
          <a:p>
            <a:r>
              <a:rPr lang="en-GB" dirty="0">
                <a:solidFill>
                  <a:schemeClr val="bg1"/>
                </a:solidFill>
              </a:rPr>
              <a:t>In heaven and earth exalted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47765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 really want to worship You my Lord</a:t>
            </a:r>
          </a:p>
          <a:p>
            <a:r>
              <a:rPr lang="en-GB" dirty="0">
                <a:solidFill>
                  <a:schemeClr val="bg1"/>
                </a:solidFill>
              </a:rPr>
              <a:t>You have won my heart and I am Yours</a:t>
            </a:r>
          </a:p>
          <a:p>
            <a:r>
              <a:rPr lang="en-GB" dirty="0">
                <a:solidFill>
                  <a:schemeClr val="bg1"/>
                </a:solidFill>
              </a:rPr>
              <a:t>For ever and ever</a:t>
            </a:r>
          </a:p>
          <a:p>
            <a:r>
              <a:rPr lang="en-GB" dirty="0">
                <a:solidFill>
                  <a:schemeClr val="bg1"/>
                </a:solidFill>
              </a:rPr>
              <a:t>I will love You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only one who died for me</a:t>
            </a:r>
          </a:p>
          <a:p>
            <a:r>
              <a:rPr lang="en-GB" dirty="0">
                <a:solidFill>
                  <a:schemeClr val="bg1"/>
                </a:solidFill>
              </a:rPr>
              <a:t>Gave Your life to set me free</a:t>
            </a:r>
          </a:p>
          <a:p>
            <a:r>
              <a:rPr lang="en-GB" dirty="0">
                <a:solidFill>
                  <a:schemeClr val="bg1"/>
                </a:solidFill>
              </a:rPr>
              <a:t>So I lift my voice to You</a:t>
            </a:r>
          </a:p>
          <a:p>
            <a:r>
              <a:rPr lang="en-GB" dirty="0">
                <a:solidFill>
                  <a:schemeClr val="bg1"/>
                </a:solidFill>
              </a:rPr>
              <a:t>In adoration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389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3548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in the evening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young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when I'm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laughing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when I'm grieving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season of the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79413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we (they) could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much You're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</a:t>
            </a:r>
            <a:r>
              <a:rPr lang="en-GB" sz="4000" dirty="0" err="1">
                <a:solidFill>
                  <a:schemeClr val="bg1"/>
                </a:solidFill>
              </a:rPr>
              <a:t>pow'r</a:t>
            </a:r>
            <a:r>
              <a:rPr lang="en-GB" sz="4000" dirty="0">
                <a:solidFill>
                  <a:schemeClr val="bg1"/>
                </a:solidFill>
              </a:rPr>
              <a:t> Your might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endless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surely we would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cease to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11369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You in the heavens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the angels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Praising You forever and a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You on the earth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Joining with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Calling all the nations to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73542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8905</TotalTime>
  <Words>1194</Words>
  <Application>Microsoft Office PowerPoint</Application>
  <PresentationFormat>On-screen Show (4:3)</PresentationFormat>
  <Paragraphs>236</Paragraphs>
  <Slides>54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461</cp:revision>
  <dcterms:created xsi:type="dcterms:W3CDTF">2019-09-23T12:06:27Z</dcterms:created>
  <dcterms:modified xsi:type="dcterms:W3CDTF">2024-03-23T13:08:41Z</dcterms:modified>
</cp:coreProperties>
</file>